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739" r:id="rId2"/>
    <p:sldMasterId id="2147483752" r:id="rId3"/>
    <p:sldMasterId id="2147483765" r:id="rId4"/>
  </p:sldMasterIdLst>
  <p:notesMasterIdLst>
    <p:notesMasterId r:id="rId28"/>
  </p:notesMasterIdLst>
  <p:sldIdLst>
    <p:sldId id="286" r:id="rId5"/>
    <p:sldId id="257" r:id="rId6"/>
    <p:sldId id="258" r:id="rId7"/>
    <p:sldId id="264" r:id="rId8"/>
    <p:sldId id="288" r:id="rId9"/>
    <p:sldId id="290" r:id="rId10"/>
    <p:sldId id="291" r:id="rId11"/>
    <p:sldId id="260" r:id="rId12"/>
    <p:sldId id="287" r:id="rId13"/>
    <p:sldId id="289" r:id="rId14"/>
    <p:sldId id="265" r:id="rId15"/>
    <p:sldId id="268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5" r:id="rId27"/>
  </p:sldIdLst>
  <p:sldSz cx="9144000" cy="5143500" type="screen16x9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1" roundtripDataSignature="AMtx7mgvRLzTkhDt3iPlZCqWfy/uLoQw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81" Type="http://customschemas.google.com/relationships/presentationmetadata" Target="metadata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8" Type="http://schemas.openxmlformats.org/officeDocument/2006/relationships/slide" Target="slides/slide4.xml"/><Relationship Id="rId8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dricks, Jeffrey M" userId="081fac0a-24fe-48ee-bbda-5fa83d6628fd" providerId="ADAL" clId="{162AD0E1-FC17-445C-B14B-5BB37F992137}"/>
    <pc:docChg chg="custSel addSld delSld modSld sldOrd">
      <pc:chgData name="Hendricks, Jeffrey M" userId="081fac0a-24fe-48ee-bbda-5fa83d6628fd" providerId="ADAL" clId="{162AD0E1-FC17-445C-B14B-5BB37F992137}" dt="2021-06-13T23:40:48.186" v="543" actId="20577"/>
      <pc:docMkLst>
        <pc:docMk/>
      </pc:docMkLst>
      <pc:sldChg chg="modNotesTx">
        <pc:chgData name="Hendricks, Jeffrey M" userId="081fac0a-24fe-48ee-bbda-5fa83d6628fd" providerId="ADAL" clId="{162AD0E1-FC17-445C-B14B-5BB37F992137}" dt="2021-06-13T21:31:03.686" v="79" actId="20577"/>
        <pc:sldMkLst>
          <pc:docMk/>
          <pc:sldMk cId="0" sldId="258"/>
        </pc:sldMkLst>
      </pc:sldChg>
      <pc:sldChg chg="del">
        <pc:chgData name="Hendricks, Jeffrey M" userId="081fac0a-24fe-48ee-bbda-5fa83d6628fd" providerId="ADAL" clId="{162AD0E1-FC17-445C-B14B-5BB37F992137}" dt="2021-06-13T20:59:38.295" v="0" actId="47"/>
        <pc:sldMkLst>
          <pc:docMk/>
          <pc:sldMk cId="0" sldId="259"/>
        </pc:sldMkLst>
      </pc:sldChg>
      <pc:sldChg chg="del">
        <pc:chgData name="Hendricks, Jeffrey M" userId="081fac0a-24fe-48ee-bbda-5fa83d6628fd" providerId="ADAL" clId="{162AD0E1-FC17-445C-B14B-5BB37F992137}" dt="2021-06-13T20:59:49.756" v="1" actId="47"/>
        <pc:sldMkLst>
          <pc:docMk/>
          <pc:sldMk cId="0" sldId="261"/>
        </pc:sldMkLst>
      </pc:sldChg>
      <pc:sldChg chg="del">
        <pc:chgData name="Hendricks, Jeffrey M" userId="081fac0a-24fe-48ee-bbda-5fa83d6628fd" providerId="ADAL" clId="{162AD0E1-FC17-445C-B14B-5BB37F992137}" dt="2021-06-13T20:59:53.728" v="2" actId="47"/>
        <pc:sldMkLst>
          <pc:docMk/>
          <pc:sldMk cId="0" sldId="262"/>
        </pc:sldMkLst>
      </pc:sldChg>
      <pc:sldChg chg="del">
        <pc:chgData name="Hendricks, Jeffrey M" userId="081fac0a-24fe-48ee-bbda-5fa83d6628fd" providerId="ADAL" clId="{162AD0E1-FC17-445C-B14B-5BB37F992137}" dt="2021-06-13T20:59:56.262" v="3" actId="47"/>
        <pc:sldMkLst>
          <pc:docMk/>
          <pc:sldMk cId="0" sldId="263"/>
        </pc:sldMkLst>
      </pc:sldChg>
      <pc:sldChg chg="addSp modSp mod ord modNotes">
        <pc:chgData name="Hendricks, Jeffrey M" userId="081fac0a-24fe-48ee-bbda-5fa83d6628fd" providerId="ADAL" clId="{162AD0E1-FC17-445C-B14B-5BB37F992137}" dt="2021-06-13T21:54:51.836" v="103" actId="22"/>
        <pc:sldMkLst>
          <pc:docMk/>
          <pc:sldMk cId="0" sldId="264"/>
        </pc:sldMkLst>
        <pc:spChg chg="mod">
          <ac:chgData name="Hendricks, Jeffrey M" userId="081fac0a-24fe-48ee-bbda-5fa83d6628fd" providerId="ADAL" clId="{162AD0E1-FC17-445C-B14B-5BB37F992137}" dt="2021-06-13T21:54:11.302" v="101" actId="20577"/>
          <ac:spMkLst>
            <pc:docMk/>
            <pc:sldMk cId="0" sldId="264"/>
            <ac:spMk id="586" creationId="{00000000-0000-0000-0000-000000000000}"/>
          </ac:spMkLst>
        </pc:spChg>
        <pc:spChg chg="mod">
          <ac:chgData name="Hendricks, Jeffrey M" userId="081fac0a-24fe-48ee-bbda-5fa83d6628fd" providerId="ADAL" clId="{162AD0E1-FC17-445C-B14B-5BB37F992137}" dt="2021-06-13T21:54:20.140" v="102" actId="20577"/>
          <ac:spMkLst>
            <pc:docMk/>
            <pc:sldMk cId="0" sldId="264"/>
            <ac:spMk id="587" creationId="{00000000-0000-0000-0000-000000000000}"/>
          </ac:spMkLst>
        </pc:spChg>
        <pc:picChg chg="add">
          <ac:chgData name="Hendricks, Jeffrey M" userId="081fac0a-24fe-48ee-bbda-5fa83d6628fd" providerId="ADAL" clId="{162AD0E1-FC17-445C-B14B-5BB37F992137}" dt="2021-06-13T21:54:51.836" v="103" actId="22"/>
          <ac:picMkLst>
            <pc:docMk/>
            <pc:sldMk cId="0" sldId="264"/>
            <ac:picMk id="3" creationId="{891EEE45-440F-478E-ABEA-2F7F3661A9AA}"/>
          </ac:picMkLst>
        </pc:picChg>
      </pc:sldChg>
      <pc:sldChg chg="del">
        <pc:chgData name="Hendricks, Jeffrey M" userId="081fac0a-24fe-48ee-bbda-5fa83d6628fd" providerId="ADAL" clId="{162AD0E1-FC17-445C-B14B-5BB37F992137}" dt="2021-06-13T21:00:03.245" v="4" actId="47"/>
        <pc:sldMkLst>
          <pc:docMk/>
          <pc:sldMk cId="0" sldId="266"/>
        </pc:sldMkLst>
      </pc:sldChg>
      <pc:sldChg chg="del">
        <pc:chgData name="Hendricks, Jeffrey M" userId="081fac0a-24fe-48ee-bbda-5fa83d6628fd" providerId="ADAL" clId="{162AD0E1-FC17-445C-B14B-5BB37F992137}" dt="2021-06-13T21:00:08.129" v="5" actId="47"/>
        <pc:sldMkLst>
          <pc:docMk/>
          <pc:sldMk cId="0" sldId="267"/>
        </pc:sldMkLst>
      </pc:sldChg>
      <pc:sldChg chg="del">
        <pc:chgData name="Hendricks, Jeffrey M" userId="081fac0a-24fe-48ee-bbda-5fa83d6628fd" providerId="ADAL" clId="{162AD0E1-FC17-445C-B14B-5BB37F992137}" dt="2021-06-13T21:00:14.462" v="6" actId="47"/>
        <pc:sldMkLst>
          <pc:docMk/>
          <pc:sldMk cId="0" sldId="269"/>
        </pc:sldMkLst>
      </pc:sldChg>
      <pc:sldChg chg="del">
        <pc:chgData name="Hendricks, Jeffrey M" userId="081fac0a-24fe-48ee-bbda-5fa83d6628fd" providerId="ADAL" clId="{162AD0E1-FC17-445C-B14B-5BB37F992137}" dt="2021-06-13T21:00:16.662" v="7" actId="47"/>
        <pc:sldMkLst>
          <pc:docMk/>
          <pc:sldMk cId="0" sldId="270"/>
        </pc:sldMkLst>
      </pc:sldChg>
      <pc:sldChg chg="del">
        <pc:chgData name="Hendricks, Jeffrey M" userId="081fac0a-24fe-48ee-bbda-5fa83d6628fd" providerId="ADAL" clId="{162AD0E1-FC17-445C-B14B-5BB37F992137}" dt="2021-06-13T21:00:30.245" v="8" actId="47"/>
        <pc:sldMkLst>
          <pc:docMk/>
          <pc:sldMk cId="0" sldId="271"/>
        </pc:sldMkLst>
      </pc:sldChg>
      <pc:sldChg chg="del">
        <pc:chgData name="Hendricks, Jeffrey M" userId="081fac0a-24fe-48ee-bbda-5fa83d6628fd" providerId="ADAL" clId="{162AD0E1-FC17-445C-B14B-5BB37F992137}" dt="2021-06-13T21:00:34.307" v="9" actId="47"/>
        <pc:sldMkLst>
          <pc:docMk/>
          <pc:sldMk cId="0" sldId="272"/>
        </pc:sldMkLst>
      </pc:sldChg>
      <pc:sldChg chg="del">
        <pc:chgData name="Hendricks, Jeffrey M" userId="081fac0a-24fe-48ee-bbda-5fa83d6628fd" providerId="ADAL" clId="{162AD0E1-FC17-445C-B14B-5BB37F992137}" dt="2021-06-13T21:00:48.379" v="10" actId="47"/>
        <pc:sldMkLst>
          <pc:docMk/>
          <pc:sldMk cId="0" sldId="275"/>
        </pc:sldMkLst>
      </pc:sldChg>
      <pc:sldChg chg="del">
        <pc:chgData name="Hendricks, Jeffrey M" userId="081fac0a-24fe-48ee-bbda-5fa83d6628fd" providerId="ADAL" clId="{162AD0E1-FC17-445C-B14B-5BB37F992137}" dt="2021-06-13T21:01:21.779" v="11" actId="47"/>
        <pc:sldMkLst>
          <pc:docMk/>
          <pc:sldMk cId="0" sldId="283"/>
        </pc:sldMkLst>
      </pc:sldChg>
      <pc:sldChg chg="modSp add mod">
        <pc:chgData name="Hendricks, Jeffrey M" userId="081fac0a-24fe-48ee-bbda-5fa83d6628fd" providerId="ADAL" clId="{162AD0E1-FC17-445C-B14B-5BB37F992137}" dt="2021-06-13T22:02:21.436" v="386" actId="20577"/>
        <pc:sldMkLst>
          <pc:docMk/>
          <pc:sldMk cId="747538708" sldId="287"/>
        </pc:sldMkLst>
        <pc:spChg chg="mod">
          <ac:chgData name="Hendricks, Jeffrey M" userId="081fac0a-24fe-48ee-bbda-5fa83d6628fd" providerId="ADAL" clId="{162AD0E1-FC17-445C-B14B-5BB37F992137}" dt="2021-06-13T22:02:21.436" v="386" actId="20577"/>
          <ac:spMkLst>
            <pc:docMk/>
            <pc:sldMk cId="747538708" sldId="287"/>
            <ac:spMk id="587" creationId="{00000000-0000-0000-0000-000000000000}"/>
          </ac:spMkLst>
        </pc:spChg>
      </pc:sldChg>
      <pc:sldChg chg="addSp delSp modSp add mod ord modNotesTx">
        <pc:chgData name="Hendricks, Jeffrey M" userId="081fac0a-24fe-48ee-bbda-5fa83d6628fd" providerId="ADAL" clId="{162AD0E1-FC17-445C-B14B-5BB37F992137}" dt="2021-06-13T23:40:27.353" v="521" actId="20577"/>
        <pc:sldMkLst>
          <pc:docMk/>
          <pc:sldMk cId="1396508207" sldId="288"/>
        </pc:sldMkLst>
        <pc:spChg chg="mod">
          <ac:chgData name="Hendricks, Jeffrey M" userId="081fac0a-24fe-48ee-bbda-5fa83d6628fd" providerId="ADAL" clId="{162AD0E1-FC17-445C-B14B-5BB37F992137}" dt="2021-06-13T23:31:57.786" v="486" actId="20577"/>
          <ac:spMkLst>
            <pc:docMk/>
            <pc:sldMk cId="1396508207" sldId="288"/>
            <ac:spMk id="586" creationId="{00000000-0000-0000-0000-000000000000}"/>
          </ac:spMkLst>
        </pc:spChg>
        <pc:picChg chg="del">
          <ac:chgData name="Hendricks, Jeffrey M" userId="081fac0a-24fe-48ee-bbda-5fa83d6628fd" providerId="ADAL" clId="{162AD0E1-FC17-445C-B14B-5BB37F992137}" dt="2021-06-13T22:10:33.003" v="429" actId="478"/>
          <ac:picMkLst>
            <pc:docMk/>
            <pc:sldMk cId="1396508207" sldId="288"/>
            <ac:picMk id="3" creationId="{891EEE45-440F-478E-ABEA-2F7F3661A9AA}"/>
          </ac:picMkLst>
        </pc:picChg>
        <pc:picChg chg="add del mod">
          <ac:chgData name="Hendricks, Jeffrey M" userId="081fac0a-24fe-48ee-bbda-5fa83d6628fd" providerId="ADAL" clId="{162AD0E1-FC17-445C-B14B-5BB37F992137}" dt="2021-06-13T23:32:01.263" v="487" actId="478"/>
          <ac:picMkLst>
            <pc:docMk/>
            <pc:sldMk cId="1396508207" sldId="288"/>
            <ac:picMk id="4" creationId="{FA49C935-3006-4278-B35C-CDC1D7C94F57}"/>
          </ac:picMkLst>
        </pc:picChg>
        <pc:picChg chg="add mod">
          <ac:chgData name="Hendricks, Jeffrey M" userId="081fac0a-24fe-48ee-bbda-5fa83d6628fd" providerId="ADAL" clId="{162AD0E1-FC17-445C-B14B-5BB37F992137}" dt="2021-06-13T23:38:26.170" v="497" actId="1076"/>
          <ac:picMkLst>
            <pc:docMk/>
            <pc:sldMk cId="1396508207" sldId="288"/>
            <ac:picMk id="6" creationId="{8E96A583-3C81-4B83-8A2C-38F4F602499B}"/>
          </ac:picMkLst>
        </pc:picChg>
      </pc:sldChg>
      <pc:sldChg chg="add">
        <pc:chgData name="Hendricks, Jeffrey M" userId="081fac0a-24fe-48ee-bbda-5fa83d6628fd" providerId="ADAL" clId="{162AD0E1-FC17-445C-B14B-5BB37F992137}" dt="2021-06-13T23:31:05.136" v="433" actId="2890"/>
        <pc:sldMkLst>
          <pc:docMk/>
          <pc:sldMk cId="2510750695" sldId="289"/>
        </pc:sldMkLst>
      </pc:sldChg>
      <pc:sldChg chg="addSp delSp modSp add mod modNotesTx">
        <pc:chgData name="Hendricks, Jeffrey M" userId="081fac0a-24fe-48ee-bbda-5fa83d6628fd" providerId="ADAL" clId="{162AD0E1-FC17-445C-B14B-5BB37F992137}" dt="2021-06-13T23:40:37.236" v="532" actId="20577"/>
        <pc:sldMkLst>
          <pc:docMk/>
          <pc:sldMk cId="1183113800" sldId="290"/>
        </pc:sldMkLst>
        <pc:spChg chg="mod">
          <ac:chgData name="Hendricks, Jeffrey M" userId="081fac0a-24fe-48ee-bbda-5fa83d6628fd" providerId="ADAL" clId="{162AD0E1-FC17-445C-B14B-5BB37F992137}" dt="2021-06-13T23:39:48.436" v="506" actId="20577"/>
          <ac:spMkLst>
            <pc:docMk/>
            <pc:sldMk cId="1183113800" sldId="290"/>
            <ac:spMk id="586" creationId="{00000000-0000-0000-0000-000000000000}"/>
          </ac:spMkLst>
        </pc:spChg>
        <pc:picChg chg="add mod">
          <ac:chgData name="Hendricks, Jeffrey M" userId="081fac0a-24fe-48ee-bbda-5fa83d6628fd" providerId="ADAL" clId="{162AD0E1-FC17-445C-B14B-5BB37F992137}" dt="2021-06-13T23:38:51.301" v="499" actId="1076"/>
          <ac:picMkLst>
            <pc:docMk/>
            <pc:sldMk cId="1183113800" sldId="290"/>
            <ac:picMk id="3" creationId="{FDC42223-AFAD-42DE-A41B-B73AA9730EAB}"/>
          </ac:picMkLst>
        </pc:picChg>
        <pc:picChg chg="del">
          <ac:chgData name="Hendricks, Jeffrey M" userId="081fac0a-24fe-48ee-bbda-5fa83d6628fd" providerId="ADAL" clId="{162AD0E1-FC17-445C-B14B-5BB37F992137}" dt="2021-06-13T23:36:32.257" v="490" actId="478"/>
          <ac:picMkLst>
            <pc:docMk/>
            <pc:sldMk cId="1183113800" sldId="290"/>
            <ac:picMk id="6" creationId="{8E96A583-3C81-4B83-8A2C-38F4F602499B}"/>
          </ac:picMkLst>
        </pc:picChg>
      </pc:sldChg>
      <pc:sldChg chg="addSp delSp modSp add mod modNotesTx">
        <pc:chgData name="Hendricks, Jeffrey M" userId="081fac0a-24fe-48ee-bbda-5fa83d6628fd" providerId="ADAL" clId="{162AD0E1-FC17-445C-B14B-5BB37F992137}" dt="2021-06-13T23:40:48.186" v="543" actId="20577"/>
        <pc:sldMkLst>
          <pc:docMk/>
          <pc:sldMk cId="4021104969" sldId="291"/>
        </pc:sldMkLst>
        <pc:spChg chg="mod">
          <ac:chgData name="Hendricks, Jeffrey M" userId="081fac0a-24fe-48ee-bbda-5fa83d6628fd" providerId="ADAL" clId="{162AD0E1-FC17-445C-B14B-5BB37F992137}" dt="2021-06-13T23:39:57.969" v="510" actId="20577"/>
          <ac:spMkLst>
            <pc:docMk/>
            <pc:sldMk cId="4021104969" sldId="291"/>
            <ac:spMk id="586" creationId="{00000000-0000-0000-0000-000000000000}"/>
          </ac:spMkLst>
        </pc:spChg>
        <pc:picChg chg="del">
          <ac:chgData name="Hendricks, Jeffrey M" userId="081fac0a-24fe-48ee-bbda-5fa83d6628fd" providerId="ADAL" clId="{162AD0E1-FC17-445C-B14B-5BB37F992137}" dt="2021-06-13T23:37:24.758" v="493" actId="478"/>
          <ac:picMkLst>
            <pc:docMk/>
            <pc:sldMk cId="4021104969" sldId="291"/>
            <ac:picMk id="3" creationId="{FDC42223-AFAD-42DE-A41B-B73AA9730EAB}"/>
          </ac:picMkLst>
        </pc:picChg>
        <pc:picChg chg="add mod">
          <ac:chgData name="Hendricks, Jeffrey M" userId="081fac0a-24fe-48ee-bbda-5fa83d6628fd" providerId="ADAL" clId="{162AD0E1-FC17-445C-B14B-5BB37F992137}" dt="2021-06-13T23:39:20.805" v="502" actId="1076"/>
          <ac:picMkLst>
            <pc:docMk/>
            <pc:sldMk cId="4021104969" sldId="291"/>
            <ac:picMk id="4" creationId="{98C86B65-83B2-43BD-AEB8-B03C8A3B0B22}"/>
          </ac:picMkLst>
        </pc:picChg>
      </pc:sldChg>
    </pc:docChg>
  </pc:docChgLst>
  <pc:docChgLst>
    <pc:chgData name="Hendricks, Jeffrey M" userId="081fac0a-24fe-48ee-bbda-5fa83d6628fd" providerId="ADAL" clId="{1EE4500D-71F2-4029-AE84-C0027F6EF3B0}"/>
    <pc:docChg chg="custSel addSld delSld modSld delMainMaster">
      <pc:chgData name="Hendricks, Jeffrey M" userId="081fac0a-24fe-48ee-bbda-5fa83d6628fd" providerId="ADAL" clId="{1EE4500D-71F2-4029-AE84-C0027F6EF3B0}" dt="2021-04-30T19:26:40.377" v="41" actId="122"/>
      <pc:docMkLst>
        <pc:docMk/>
      </pc:docMkLst>
      <pc:sldChg chg="del">
        <pc:chgData name="Hendricks, Jeffrey M" userId="081fac0a-24fe-48ee-bbda-5fa83d6628fd" providerId="ADAL" clId="{1EE4500D-71F2-4029-AE84-C0027F6EF3B0}" dt="2021-04-30T19:24:32.080" v="2" actId="2696"/>
        <pc:sldMkLst>
          <pc:docMk/>
          <pc:sldMk cId="0" sldId="256"/>
        </pc:sldMkLst>
      </pc:sldChg>
      <pc:sldChg chg="addSp modSp mod modNotes">
        <pc:chgData name="Hendricks, Jeffrey M" userId="081fac0a-24fe-48ee-bbda-5fa83d6628fd" providerId="ADAL" clId="{1EE4500D-71F2-4029-AE84-C0027F6EF3B0}" dt="2021-04-30T19:26:40.377" v="41" actId="122"/>
        <pc:sldMkLst>
          <pc:docMk/>
          <pc:sldMk cId="0" sldId="257"/>
        </pc:sldMkLst>
        <pc:spChg chg="add mod">
          <ac:chgData name="Hendricks, Jeffrey M" userId="081fac0a-24fe-48ee-bbda-5fa83d6628fd" providerId="ADAL" clId="{1EE4500D-71F2-4029-AE84-C0027F6EF3B0}" dt="2021-04-30T19:26:40.377" v="41" actId="122"/>
          <ac:spMkLst>
            <pc:docMk/>
            <pc:sldMk cId="0" sldId="257"/>
            <ac:spMk id="3" creationId="{B47A4DA3-073A-4F13-A10D-19FF11707841}"/>
          </ac:spMkLst>
        </pc:spChg>
        <pc:picChg chg="add mod">
          <ac:chgData name="Hendricks, Jeffrey M" userId="081fac0a-24fe-48ee-bbda-5fa83d6628fd" providerId="ADAL" clId="{1EE4500D-71F2-4029-AE84-C0027F6EF3B0}" dt="2021-04-30T19:26:33.027" v="40" actId="1076"/>
          <ac:picMkLst>
            <pc:docMk/>
            <pc:sldMk cId="0" sldId="257"/>
            <ac:picMk id="4" creationId="{81A6871B-EB39-4982-9FE7-E4F9067894F0}"/>
          </ac:picMkLst>
        </pc:picChg>
      </pc:sldChg>
      <pc:sldChg chg="modSp add del mod">
        <pc:chgData name="Hendricks, Jeffrey M" userId="081fac0a-24fe-48ee-bbda-5fa83d6628fd" providerId="ADAL" clId="{1EE4500D-71F2-4029-AE84-C0027F6EF3B0}" dt="2021-04-30T19:24:43.844" v="21" actId="20577"/>
        <pc:sldMkLst>
          <pc:docMk/>
          <pc:sldMk cId="0" sldId="286"/>
        </pc:sldMkLst>
        <pc:spChg chg="mod">
          <ac:chgData name="Hendricks, Jeffrey M" userId="081fac0a-24fe-48ee-bbda-5fa83d6628fd" providerId="ADAL" clId="{1EE4500D-71F2-4029-AE84-C0027F6EF3B0}" dt="2021-04-30T19:24:43.844" v="21" actId="20577"/>
          <ac:spMkLst>
            <pc:docMk/>
            <pc:sldMk cId="0" sldId="286"/>
            <ac:spMk id="169" creationId="{00000000-0000-0000-0000-000000000000}"/>
          </ac:spMkLst>
        </pc:spChg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747538708" sldId="287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1396508207" sldId="288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2510750695" sldId="289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1183113800" sldId="290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4021104969" sldId="291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292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293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294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295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296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297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298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299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00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01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02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03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04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05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06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07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08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09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10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11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12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13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14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15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16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17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18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19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20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21"/>
        </pc:sldMkLst>
      </pc:sldChg>
      <pc:sldChg chg="del">
        <pc:chgData name="Hendricks, Jeffrey M" userId="081fac0a-24fe-48ee-bbda-5fa83d6628fd" providerId="ADAL" clId="{1EE4500D-71F2-4029-AE84-C0027F6EF3B0}" dt="2021-04-16T19:44:08.803" v="0" actId="47"/>
        <pc:sldMkLst>
          <pc:docMk/>
          <pc:sldMk cId="0" sldId="322"/>
        </pc:sldMkLst>
      </pc:sldChg>
      <pc:sldMasterChg chg="delSldLayout">
        <pc:chgData name="Hendricks, Jeffrey M" userId="081fac0a-24fe-48ee-bbda-5fa83d6628fd" providerId="ADAL" clId="{1EE4500D-71F2-4029-AE84-C0027F6EF3B0}" dt="2021-04-30T19:24:32.080" v="2" actId="2696"/>
        <pc:sldMasterMkLst>
          <pc:docMk/>
          <pc:sldMasterMk cId="0" sldId="2147483648"/>
        </pc:sldMasterMkLst>
        <pc:sldLayoutChg chg="del">
          <pc:chgData name="Hendricks, Jeffrey M" userId="081fac0a-24fe-48ee-bbda-5fa83d6628fd" providerId="ADAL" clId="{1EE4500D-71F2-4029-AE84-C0027F6EF3B0}" dt="2021-04-30T19:24:32.080" v="2" actId="2696"/>
          <pc:sldLayoutMkLst>
            <pc:docMk/>
            <pc:sldMasterMk cId="0" sldId="2147483648"/>
            <pc:sldLayoutMk cId="0" sldId="2147483649"/>
          </pc:sldLayoutMkLst>
        </pc:sldLayoutChg>
      </pc:sldMasterChg>
      <pc:sldMasterChg chg="del delSldLayout">
        <pc:chgData name="Hendricks, Jeffrey M" userId="081fac0a-24fe-48ee-bbda-5fa83d6628fd" providerId="ADAL" clId="{1EE4500D-71F2-4029-AE84-C0027F6EF3B0}" dt="2021-04-16T19:44:08.803" v="0" actId="47"/>
        <pc:sldMasterMkLst>
          <pc:docMk/>
          <pc:sldMasterMk cId="0" sldId="2147483661"/>
        </pc:sldMasterMkLst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62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63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64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65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66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67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68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69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70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71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72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61"/>
            <pc:sldLayoutMk cId="0" sldId="2147483673"/>
          </pc:sldLayoutMkLst>
        </pc:sldLayoutChg>
      </pc:sldMasterChg>
      <pc:sldMasterChg chg="del delSldLayout">
        <pc:chgData name="Hendricks, Jeffrey M" userId="081fac0a-24fe-48ee-bbda-5fa83d6628fd" providerId="ADAL" clId="{1EE4500D-71F2-4029-AE84-C0027F6EF3B0}" dt="2021-04-16T19:44:08.803" v="0" actId="47"/>
        <pc:sldMasterMkLst>
          <pc:docMk/>
          <pc:sldMasterMk cId="0" sldId="2147483674"/>
        </pc:sldMasterMkLst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75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76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77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78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79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80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81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82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83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84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85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74"/>
            <pc:sldLayoutMk cId="0" sldId="2147483686"/>
          </pc:sldLayoutMkLst>
        </pc:sldLayoutChg>
      </pc:sldMasterChg>
      <pc:sldMasterChg chg="del delSldLayout">
        <pc:chgData name="Hendricks, Jeffrey M" userId="081fac0a-24fe-48ee-bbda-5fa83d6628fd" providerId="ADAL" clId="{1EE4500D-71F2-4029-AE84-C0027F6EF3B0}" dt="2021-04-16T19:44:08.803" v="0" actId="47"/>
        <pc:sldMasterMkLst>
          <pc:docMk/>
          <pc:sldMasterMk cId="0" sldId="2147483687"/>
        </pc:sldMasterMkLst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88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89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90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91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92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93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94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95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96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97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98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687"/>
            <pc:sldLayoutMk cId="0" sldId="2147483699"/>
          </pc:sldLayoutMkLst>
        </pc:sldLayoutChg>
      </pc:sldMasterChg>
      <pc:sldMasterChg chg="del delSldLayout">
        <pc:chgData name="Hendricks, Jeffrey M" userId="081fac0a-24fe-48ee-bbda-5fa83d6628fd" providerId="ADAL" clId="{1EE4500D-71F2-4029-AE84-C0027F6EF3B0}" dt="2021-04-16T19:44:08.803" v="0" actId="47"/>
        <pc:sldMasterMkLst>
          <pc:docMk/>
          <pc:sldMasterMk cId="0" sldId="2147483700"/>
        </pc:sldMasterMkLst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01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02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03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04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05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06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07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08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09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10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11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00"/>
            <pc:sldLayoutMk cId="0" sldId="2147483712"/>
          </pc:sldLayoutMkLst>
        </pc:sldLayoutChg>
      </pc:sldMasterChg>
      <pc:sldMasterChg chg="del delSldLayout">
        <pc:chgData name="Hendricks, Jeffrey M" userId="081fac0a-24fe-48ee-bbda-5fa83d6628fd" providerId="ADAL" clId="{1EE4500D-71F2-4029-AE84-C0027F6EF3B0}" dt="2021-04-16T19:44:08.803" v="0" actId="47"/>
        <pc:sldMasterMkLst>
          <pc:docMk/>
          <pc:sldMasterMk cId="0" sldId="2147483713"/>
        </pc:sldMasterMkLst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14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15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16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17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18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19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20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21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22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23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24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13"/>
            <pc:sldLayoutMk cId="0" sldId="2147483725"/>
          </pc:sldLayoutMkLst>
        </pc:sldLayoutChg>
      </pc:sldMasterChg>
      <pc:sldMasterChg chg="del delSldLayout">
        <pc:chgData name="Hendricks, Jeffrey M" userId="081fac0a-24fe-48ee-bbda-5fa83d6628fd" providerId="ADAL" clId="{1EE4500D-71F2-4029-AE84-C0027F6EF3B0}" dt="2021-04-16T19:44:08.803" v="0" actId="47"/>
        <pc:sldMasterMkLst>
          <pc:docMk/>
          <pc:sldMasterMk cId="0" sldId="2147483726"/>
        </pc:sldMasterMkLst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27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28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29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30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31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32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33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34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35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36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37"/>
          </pc:sldLayoutMkLst>
        </pc:sldLayoutChg>
        <pc:sldLayoutChg chg="del">
          <pc:chgData name="Hendricks, Jeffrey M" userId="081fac0a-24fe-48ee-bbda-5fa83d6628fd" providerId="ADAL" clId="{1EE4500D-71F2-4029-AE84-C0027F6EF3B0}" dt="2021-04-16T19:44:08.803" v="0" actId="47"/>
          <pc:sldLayoutMkLst>
            <pc:docMk/>
            <pc:sldMasterMk cId="0" sldId="2147483726"/>
            <pc:sldLayoutMk cId="0" sldId="214748373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These are notes for the slide</a:t>
            </a:r>
            <a:endParaRPr dirty="0"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1702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0b6c8a57b_0_348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90" name="Google Shape;590;g80b6c8a57b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0b6c8a57b_0_364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09" name="Google Shape;609;g80b6c8a57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0b6c8a57b_0_388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38" name="Google Shape;638;g80b6c8a57b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80b6c8a57b_0_39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44" name="Google Shape;644;g80b6c8a57b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0b6c8a57b_0_401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4" name="Google Shape;654;g80b6c8a57b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0b6c8a57b_0_406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60" name="Google Shape;660;g80b6c8a57b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0b6c8a57b_0_412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67" name="Google Shape;667;g80b6c8a57b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0b6c8a57b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80b6c8a57b_0_4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0b6c8a57b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g80b6c8a57b_0_42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0b6c8a57b_0_311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45" name="Google Shape;545;g80b6c8a57b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0b6c8a57b_0_43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95" name="Google Shape;695;g80b6c8a57b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0b6c8a57b_0_4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02" name="Google Shape;702;g80b6c8a57b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0b6c8a57b_0_45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14" name="Google Shape;714;g80b6c8a57b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0b6c8a57b_0_458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20" name="Google Shape;720;g80b6c8a57b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0b6c8a57b_0_315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- Convolutional layers consist of sets of kernels (filters).</a:t>
            </a:r>
            <a:endParaRPr dirty="0"/>
          </a:p>
        </p:txBody>
      </p:sp>
      <p:sp>
        <p:nvSpPr>
          <p:cNvPr id="550" name="Google Shape;550;g80b6c8a57b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Figure 10.3</a:t>
            </a:r>
            <a:endParaRPr dirty="0"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1768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Figure 10.4</a:t>
            </a:r>
            <a:endParaRPr dirty="0"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369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Figure 10.5</a:t>
            </a:r>
            <a:endParaRPr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9528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0b6c8a57b_0_325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62" name="Google Shape;562;g80b6c8a57b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417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4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5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5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5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5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5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0b6c8a57b_0_469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g80b6c8a57b_0_469"/>
          <p:cNvSpPr txBox="1">
            <a:spLocks noGrp="1"/>
          </p:cNvSpPr>
          <p:nvPr>
            <p:ph type="subTitle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0b6c8a57b_0_472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g80b6c8a57b_0_472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0b6c8a57b_0_47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g80b6c8a57b_0_475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g80b6c8a57b_0_475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0b6c8a57b_0_479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0b6c8a57b_0_481"/>
          <p:cNvSpPr txBox="1">
            <a:spLocks noGrp="1"/>
          </p:cNvSpPr>
          <p:nvPr>
            <p:ph type="subTitle" idx="1"/>
          </p:nvPr>
        </p:nvSpPr>
        <p:spPr>
          <a:xfrm>
            <a:off x="1144440" y="-78840"/>
            <a:ext cx="7547700" cy="25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0b6c8a57b_0_483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g80b6c8a57b_0_483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g80b6c8a57b_0_483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g80b6c8a57b_0_483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0b6c8a57b_0_48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g80b6c8a57b_0_48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g80b6c8a57b_0_488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g80b6c8a57b_0_488"/>
          <p:cNvSpPr txBox="1">
            <a:spLocks noGrp="1"/>
          </p:cNvSpPr>
          <p:nvPr>
            <p:ph type="body" idx="3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0b6c8a57b_0_493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g80b6c8a57b_0_493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g80b6c8a57b_0_493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g80b6c8a57b_0_493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0b6c8a57b_0_49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g80b6c8a57b_0_49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g80b6c8a57b_0_498"/>
          <p:cNvSpPr txBox="1">
            <a:spLocks noGrp="1"/>
          </p:cNvSpPr>
          <p:nvPr>
            <p:ph type="body" idx="2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0b6c8a57b_0_502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g80b6c8a57b_0_502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g80b6c8a57b_0_502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g80b6c8a57b_0_502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g80b6c8a57b_0_502"/>
          <p:cNvSpPr txBox="1">
            <a:spLocks noGrp="1"/>
          </p:cNvSpPr>
          <p:nvPr>
            <p:ph type="body" idx="4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0b6c8a57b_0_50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g80b6c8a57b_0_50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g80b6c8a57b_0_508"/>
          <p:cNvSpPr txBox="1">
            <a:spLocks noGrp="1"/>
          </p:cNvSpPr>
          <p:nvPr>
            <p:ph type="body" idx="2"/>
          </p:nvPr>
        </p:nvSpPr>
        <p:spPr>
          <a:xfrm>
            <a:off x="369648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g80b6c8a57b_0_508"/>
          <p:cNvSpPr txBox="1">
            <a:spLocks noGrp="1"/>
          </p:cNvSpPr>
          <p:nvPr>
            <p:ph type="body" idx="3"/>
          </p:nvPr>
        </p:nvSpPr>
        <p:spPr>
          <a:xfrm>
            <a:off x="624564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g80b6c8a57b_0_508"/>
          <p:cNvSpPr txBox="1">
            <a:spLocks noGrp="1"/>
          </p:cNvSpPr>
          <p:nvPr>
            <p:ph type="body" idx="4"/>
          </p:nvPr>
        </p:nvSpPr>
        <p:spPr>
          <a:xfrm>
            <a:off x="114732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g80b6c8a57b_0_508"/>
          <p:cNvSpPr txBox="1">
            <a:spLocks noGrp="1"/>
          </p:cNvSpPr>
          <p:nvPr>
            <p:ph type="body" idx="5"/>
          </p:nvPr>
        </p:nvSpPr>
        <p:spPr>
          <a:xfrm>
            <a:off x="369648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80b6c8a57b_0_508"/>
          <p:cNvSpPr txBox="1">
            <a:spLocks noGrp="1"/>
          </p:cNvSpPr>
          <p:nvPr>
            <p:ph type="body" idx="6"/>
          </p:nvPr>
        </p:nvSpPr>
        <p:spPr>
          <a:xfrm>
            <a:off x="624564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0b6c8a57b_0_522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g80b6c8a57b_0_522"/>
          <p:cNvSpPr txBox="1">
            <a:spLocks noGrp="1"/>
          </p:cNvSpPr>
          <p:nvPr>
            <p:ph type="subTitle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0b6c8a57b_0_52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g80b6c8a57b_0_525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0b6c8a57b_0_52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g80b6c8a57b_0_52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g80b6c8a57b_0_528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0b6c8a57b_0_532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0b6c8a57b_0_534"/>
          <p:cNvSpPr txBox="1">
            <a:spLocks noGrp="1"/>
          </p:cNvSpPr>
          <p:nvPr>
            <p:ph type="subTitle" idx="1"/>
          </p:nvPr>
        </p:nvSpPr>
        <p:spPr>
          <a:xfrm>
            <a:off x="1144440" y="-78840"/>
            <a:ext cx="7547700" cy="25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0b6c8a57b_0_536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g80b6c8a57b_0_536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g80b6c8a57b_0_536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g80b6c8a57b_0_536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0b6c8a57b_0_54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g80b6c8a57b_0_541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g80b6c8a57b_0_541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g80b6c8a57b_0_541"/>
          <p:cNvSpPr txBox="1">
            <a:spLocks noGrp="1"/>
          </p:cNvSpPr>
          <p:nvPr>
            <p:ph type="body" idx="3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0b6c8a57b_0_546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g80b6c8a57b_0_546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g80b6c8a57b_0_546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g80b6c8a57b_0_546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0b6c8a57b_0_55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g80b6c8a57b_0_551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g80b6c8a57b_0_551"/>
          <p:cNvSpPr txBox="1">
            <a:spLocks noGrp="1"/>
          </p:cNvSpPr>
          <p:nvPr>
            <p:ph type="body" idx="2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0b6c8a57b_0_55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g80b6c8a57b_0_555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g80b6c8a57b_0_555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g80b6c8a57b_0_555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g80b6c8a57b_0_555"/>
          <p:cNvSpPr txBox="1">
            <a:spLocks noGrp="1"/>
          </p:cNvSpPr>
          <p:nvPr>
            <p:ph type="body" idx="4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0b6c8a57b_0_56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g80b6c8a57b_0_561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g80b6c8a57b_0_561"/>
          <p:cNvSpPr txBox="1">
            <a:spLocks noGrp="1"/>
          </p:cNvSpPr>
          <p:nvPr>
            <p:ph type="body" idx="2"/>
          </p:nvPr>
        </p:nvSpPr>
        <p:spPr>
          <a:xfrm>
            <a:off x="369648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g80b6c8a57b_0_561"/>
          <p:cNvSpPr txBox="1">
            <a:spLocks noGrp="1"/>
          </p:cNvSpPr>
          <p:nvPr>
            <p:ph type="body" idx="3"/>
          </p:nvPr>
        </p:nvSpPr>
        <p:spPr>
          <a:xfrm>
            <a:off x="624564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g80b6c8a57b_0_561"/>
          <p:cNvSpPr txBox="1">
            <a:spLocks noGrp="1"/>
          </p:cNvSpPr>
          <p:nvPr>
            <p:ph type="body" idx="4"/>
          </p:nvPr>
        </p:nvSpPr>
        <p:spPr>
          <a:xfrm>
            <a:off x="114732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g80b6c8a57b_0_561"/>
          <p:cNvSpPr txBox="1">
            <a:spLocks noGrp="1"/>
          </p:cNvSpPr>
          <p:nvPr>
            <p:ph type="body" idx="5"/>
          </p:nvPr>
        </p:nvSpPr>
        <p:spPr>
          <a:xfrm>
            <a:off x="369648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g80b6c8a57b_0_561"/>
          <p:cNvSpPr txBox="1">
            <a:spLocks noGrp="1"/>
          </p:cNvSpPr>
          <p:nvPr>
            <p:ph type="body" idx="6"/>
          </p:nvPr>
        </p:nvSpPr>
        <p:spPr>
          <a:xfrm>
            <a:off x="624564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0b6c8a57b_0_57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g80b6c8a57b_0_575"/>
          <p:cNvSpPr txBox="1">
            <a:spLocks noGrp="1"/>
          </p:cNvSpPr>
          <p:nvPr>
            <p:ph type="subTitle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0b6c8a57b_0_57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g80b6c8a57b_0_57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0b6c8a57b_0_58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g80b6c8a57b_0_581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g80b6c8a57b_0_581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0b6c8a57b_0_58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0b6c8a57b_0_587"/>
          <p:cNvSpPr txBox="1">
            <a:spLocks noGrp="1"/>
          </p:cNvSpPr>
          <p:nvPr>
            <p:ph type="subTitle" idx="1"/>
          </p:nvPr>
        </p:nvSpPr>
        <p:spPr>
          <a:xfrm>
            <a:off x="1144440" y="-78840"/>
            <a:ext cx="7547700" cy="25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0b6c8a57b_0_589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g80b6c8a57b_0_589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g80b6c8a57b_0_589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g80b6c8a57b_0_589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0b6c8a57b_0_594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g80b6c8a57b_0_594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g80b6c8a57b_0_594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g80b6c8a57b_0_594"/>
          <p:cNvSpPr txBox="1">
            <a:spLocks noGrp="1"/>
          </p:cNvSpPr>
          <p:nvPr>
            <p:ph type="body" idx="3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0b6c8a57b_0_599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g80b6c8a57b_0_599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g80b6c8a57b_0_599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g80b6c8a57b_0_599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0b6c8a57b_0_604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g80b6c8a57b_0_604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g80b6c8a57b_0_604"/>
          <p:cNvSpPr txBox="1">
            <a:spLocks noGrp="1"/>
          </p:cNvSpPr>
          <p:nvPr>
            <p:ph type="body" idx="2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0b6c8a57b_0_60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g80b6c8a57b_0_60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g80b6c8a57b_0_608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g80b6c8a57b_0_608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g80b6c8a57b_0_608"/>
          <p:cNvSpPr txBox="1">
            <a:spLocks noGrp="1"/>
          </p:cNvSpPr>
          <p:nvPr>
            <p:ph type="body" idx="4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0b6c8a57b_0_614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g80b6c8a57b_0_614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g80b6c8a57b_0_614"/>
          <p:cNvSpPr txBox="1">
            <a:spLocks noGrp="1"/>
          </p:cNvSpPr>
          <p:nvPr>
            <p:ph type="body" idx="2"/>
          </p:nvPr>
        </p:nvSpPr>
        <p:spPr>
          <a:xfrm>
            <a:off x="369648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g80b6c8a57b_0_614"/>
          <p:cNvSpPr txBox="1">
            <a:spLocks noGrp="1"/>
          </p:cNvSpPr>
          <p:nvPr>
            <p:ph type="body" idx="3"/>
          </p:nvPr>
        </p:nvSpPr>
        <p:spPr>
          <a:xfrm>
            <a:off x="624564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g80b6c8a57b_0_614"/>
          <p:cNvSpPr txBox="1">
            <a:spLocks noGrp="1"/>
          </p:cNvSpPr>
          <p:nvPr>
            <p:ph type="body" idx="4"/>
          </p:nvPr>
        </p:nvSpPr>
        <p:spPr>
          <a:xfrm>
            <a:off x="114732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g80b6c8a57b_0_614"/>
          <p:cNvSpPr txBox="1">
            <a:spLocks noGrp="1"/>
          </p:cNvSpPr>
          <p:nvPr>
            <p:ph type="body" idx="5"/>
          </p:nvPr>
        </p:nvSpPr>
        <p:spPr>
          <a:xfrm>
            <a:off x="369648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g80b6c8a57b_0_614"/>
          <p:cNvSpPr txBox="1">
            <a:spLocks noGrp="1"/>
          </p:cNvSpPr>
          <p:nvPr>
            <p:ph type="body" idx="6"/>
          </p:nvPr>
        </p:nvSpPr>
        <p:spPr>
          <a:xfrm>
            <a:off x="624564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9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1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3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/>
          <p:nvPr/>
        </p:nvSpPr>
        <p:spPr>
          <a:xfrm>
            <a:off x="457200" y="210600"/>
            <a:ext cx="822888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5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5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0b6c8a57b_0_463"/>
          <p:cNvSpPr/>
          <p:nvPr/>
        </p:nvSpPr>
        <p:spPr>
          <a:xfrm>
            <a:off x="457200" y="210600"/>
            <a:ext cx="8229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g80b6c8a57b_0_46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638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80b6c8a57b_0_463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g80b6c8a57b_0_463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0b6c8a57b_0_516"/>
          <p:cNvSpPr/>
          <p:nvPr/>
        </p:nvSpPr>
        <p:spPr>
          <a:xfrm>
            <a:off x="457200" y="210600"/>
            <a:ext cx="8229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g80b6c8a57b_0_5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638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80b6c8a57b_0_516"/>
          <p:cNvSpPr txBox="1">
            <a:spLocks noGrp="1"/>
          </p:cNvSpPr>
          <p:nvPr>
            <p:ph type="title"/>
          </p:nvPr>
        </p:nvSpPr>
        <p:spPr>
          <a:xfrm>
            <a:off x="805680" y="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g80b6c8a57b_0_516"/>
          <p:cNvSpPr txBox="1">
            <a:spLocks noGrp="1"/>
          </p:cNvSpPr>
          <p:nvPr>
            <p:ph type="body" idx="1"/>
          </p:nvPr>
        </p:nvSpPr>
        <p:spPr>
          <a:xfrm>
            <a:off x="81468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0b6c8a57b_0_569"/>
          <p:cNvSpPr/>
          <p:nvPr/>
        </p:nvSpPr>
        <p:spPr>
          <a:xfrm>
            <a:off x="457200" y="210600"/>
            <a:ext cx="82290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80b6c8a57b_0_56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80b6c8a57b_0_56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g80b6c8a57b_0_56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/>
        </p:nvSpPr>
        <p:spPr>
          <a:xfrm>
            <a:off x="3638880" y="184320"/>
            <a:ext cx="550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Applied Deep Learning</a:t>
            </a: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953160" y="1711080"/>
            <a:ext cx="510552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Module 5: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Chapter 10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Calibri"/>
                <a:ea typeface="Times New Roman"/>
                <a:cs typeface="Calibri"/>
                <a:sym typeface="Calibri"/>
              </a:rPr>
              <a:t>Activation Map</a:t>
            </a:r>
            <a:endParaRPr sz="3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9C935-3006-4278-B35C-CDC1D7C9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665" y="1315290"/>
            <a:ext cx="4188759" cy="26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50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0b6c8a57b_0_348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Max-Pooling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g80b6c8a57b_0_348"/>
          <p:cNvPicPr preferRelativeResize="0"/>
          <p:nvPr/>
        </p:nvPicPr>
        <p:blipFill rotWithShape="1">
          <a:blip r:embed="rId3">
            <a:alphaModFix/>
          </a:blip>
          <a:srcRect b="14581"/>
          <a:stretch/>
        </p:blipFill>
        <p:spPr>
          <a:xfrm>
            <a:off x="1505160" y="753480"/>
            <a:ext cx="6133319" cy="419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0b6c8a57b_0_364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Conv-Pool Blocks for CNNs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g80b6c8a57b_0_364"/>
          <p:cNvPicPr preferRelativeResize="0"/>
          <p:nvPr/>
        </p:nvPicPr>
        <p:blipFill rotWithShape="1">
          <a:blip r:embed="rId3">
            <a:alphaModFix/>
          </a:blip>
          <a:srcRect t="9279" b="11064"/>
          <a:stretch/>
        </p:blipFill>
        <p:spPr>
          <a:xfrm>
            <a:off x="2777400" y="715320"/>
            <a:ext cx="4281480" cy="426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0b6c8a57b_0_388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Residual Module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g80b6c8a57b_0_3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8960" y="659880"/>
            <a:ext cx="5445719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g80b6c8a57b_0_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80b6c8a57b_0_401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Machine Vision Applications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g80b6c8a57b_0_4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760" y="831600"/>
            <a:ext cx="7332481" cy="348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0b6c8a57b_0_406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 Segmentation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80b6c8a57b_0_406"/>
          <p:cNvSpPr/>
          <p:nvPr/>
        </p:nvSpPr>
        <p:spPr>
          <a:xfrm>
            <a:off x="5077800" y="4739040"/>
            <a:ext cx="2466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He, K. et al. (2017). </a:t>
            </a: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arXiv: 1703.06870</a:t>
            </a:r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4" name="Google Shape;664;g80b6c8a57b_0_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280" y="786600"/>
            <a:ext cx="5086441" cy="405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80b6c8a57b_0_412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Seminal Image Segmentation Algos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80b6c8a57b_0_412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Mask R-CNN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U-Net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g80b6c8a57b_0_4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0012" y="1482762"/>
            <a:ext cx="2903975" cy="21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80b6c8a57b_0_41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VGGNet U-Net Results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g80b6c8a57b_0_4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625" y="1482763"/>
            <a:ext cx="2903950" cy="21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80b6c8a57b_0_4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425" y="1482775"/>
            <a:ext cx="2903950" cy="21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80b6c8a57b_0_417"/>
          <p:cNvSpPr txBox="1"/>
          <p:nvPr/>
        </p:nvSpPr>
        <p:spPr>
          <a:xfrm>
            <a:off x="1097450" y="3764900"/>
            <a:ext cx="9663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Epoch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80b6c8a57b_0_417"/>
          <p:cNvSpPr txBox="1"/>
          <p:nvPr/>
        </p:nvSpPr>
        <p:spPr>
          <a:xfrm>
            <a:off x="7080250" y="3764900"/>
            <a:ext cx="9663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Epochs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80b6c8a57b_0_417"/>
          <p:cNvSpPr txBox="1"/>
          <p:nvPr/>
        </p:nvSpPr>
        <p:spPr>
          <a:xfrm>
            <a:off x="4037550" y="3764900"/>
            <a:ext cx="10689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80b6c8a57b_0_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0012" y="1482762"/>
            <a:ext cx="2903975" cy="21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80b6c8a57b_0_42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ResNet U-Net Result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g80b6c8a57b_0_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625" y="1482763"/>
            <a:ext cx="2903950" cy="21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80b6c8a57b_0_427"/>
          <p:cNvSpPr txBox="1"/>
          <p:nvPr/>
        </p:nvSpPr>
        <p:spPr>
          <a:xfrm>
            <a:off x="128625" y="3764900"/>
            <a:ext cx="29040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VGGNet (9 Epochs)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80b6c8a57b_0_427"/>
          <p:cNvSpPr txBox="1"/>
          <p:nvPr/>
        </p:nvSpPr>
        <p:spPr>
          <a:xfrm>
            <a:off x="6111425" y="3764900"/>
            <a:ext cx="29040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 (4 Epochs)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80b6c8a57b_0_427"/>
          <p:cNvSpPr txBox="1"/>
          <p:nvPr/>
        </p:nvSpPr>
        <p:spPr>
          <a:xfrm>
            <a:off x="4037550" y="3764900"/>
            <a:ext cx="10689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g80b6c8a57b_0_4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424" y="1482750"/>
            <a:ext cx="2903958" cy="21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0b6c8a57b_0_311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10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B47A4DA3-073A-4F13-A10D-19FF11707841}"/>
              </a:ext>
            </a:extLst>
          </p:cNvPr>
          <p:cNvSpPr txBox="1"/>
          <p:nvPr/>
        </p:nvSpPr>
        <p:spPr>
          <a:xfrm>
            <a:off x="1472175" y="938879"/>
            <a:ext cx="591025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Machine Vision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698;g80b6c8a57b_0_437">
            <a:extLst>
              <a:ext uri="{FF2B5EF4-FFF2-40B4-BE49-F238E27FC236}">
                <a16:creationId xmlns:a16="http://schemas.microsoft.com/office/drawing/2014/main" id="{81A6871B-EB39-4982-9FE7-E4F9067894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0982" y="1761564"/>
            <a:ext cx="3896639" cy="315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80b6c8a57b_0_43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g80b6c8a57b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160" y="651240"/>
            <a:ext cx="5728679" cy="435636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80b6c8a57b_0_437"/>
          <p:cNvSpPr/>
          <p:nvPr/>
        </p:nvSpPr>
        <p:spPr>
          <a:xfrm>
            <a:off x="5291280" y="4841280"/>
            <a:ext cx="2466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Ren, S. et al. (2015). </a:t>
            </a:r>
            <a:r>
              <a:rPr lang="en-US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arXiv: 1506.01497</a:t>
            </a:r>
            <a:endParaRPr sz="1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80b6c8a57b_0_443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Seminal Object Detection Algorithms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80b6c8a57b_0_443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R-CNN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 R-CNN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Faster R-CNN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YOLO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0b6c8a57b_0_453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Capsule Networks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Google Shape;717;g80b6c8a57b_0_453"/>
          <p:cNvPicPr preferRelativeResize="0"/>
          <p:nvPr/>
        </p:nvPicPr>
        <p:blipFill rotWithShape="1">
          <a:blip r:embed="rId3">
            <a:alphaModFix/>
          </a:blip>
          <a:srcRect r="47396"/>
          <a:stretch/>
        </p:blipFill>
        <p:spPr>
          <a:xfrm>
            <a:off x="1650960" y="718920"/>
            <a:ext cx="3437638" cy="435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0b6c8a57b_0_458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Capsule Networks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g80b6c8a57b_0_4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960" y="718920"/>
            <a:ext cx="6534719" cy="435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0b6c8a57b_0_315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Convolutional Operation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g80b6c8a57b_0_315"/>
          <p:cNvPicPr preferRelativeResize="0"/>
          <p:nvPr/>
        </p:nvPicPr>
        <p:blipFill rotWithShape="1">
          <a:blip r:embed="rId3">
            <a:alphaModFix/>
          </a:blip>
          <a:srcRect t="6933" b="19461"/>
          <a:stretch/>
        </p:blipFill>
        <p:spPr>
          <a:xfrm>
            <a:off x="1458720" y="715320"/>
            <a:ext cx="6919200" cy="407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Convolutional Filter </a:t>
            </a:r>
            <a:r>
              <a:rPr lang="en-US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Math</a:t>
            </a:r>
            <a:endParaRPr sz="3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EEE45-440F-478E-ABEA-2F7F3661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07" y="1614354"/>
            <a:ext cx="4372585" cy="19147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Times New Roman"/>
                <a:cs typeface="Calibri"/>
                <a:sym typeface="Calibri"/>
              </a:rPr>
              <a:t>Convolutional Example – One Filter</a:t>
            </a:r>
            <a:endParaRPr sz="3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6A583-3C81-4B83-8A2C-38F4F602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8" y="1139861"/>
            <a:ext cx="8830262" cy="31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0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Times New Roman"/>
                <a:cs typeface="Calibri"/>
                <a:sym typeface="Calibri"/>
              </a:rPr>
              <a:t>Convolutional Example – One Filter (2)</a:t>
            </a:r>
            <a:endParaRPr sz="3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2223-AFAD-42DE-A41B-B73AA973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" y="1081371"/>
            <a:ext cx="9063318" cy="29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1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Times New Roman"/>
                <a:cs typeface="Calibri"/>
                <a:sym typeface="Calibri"/>
              </a:rPr>
              <a:t>Convolutional Example – One Filter (3)</a:t>
            </a:r>
            <a:endParaRPr sz="3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86B65-83B2-43BD-AEB8-B03C8A3B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9" y="1080717"/>
            <a:ext cx="9051622" cy="29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80b6c8a57b_0_325"/>
          <p:cNvPicPr preferRelativeResize="0"/>
          <p:nvPr/>
        </p:nvPicPr>
        <p:blipFill rotWithShape="1">
          <a:blip r:embed="rId3">
            <a:alphaModFix/>
          </a:blip>
          <a:srcRect t="13177" b="9893"/>
          <a:stretch/>
        </p:blipFill>
        <p:spPr>
          <a:xfrm>
            <a:off x="1474560" y="741240"/>
            <a:ext cx="6194519" cy="381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Convolutional Filter Hyperparameters</a:t>
            </a:r>
            <a:endParaRPr sz="3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89641" marR="0" lvl="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Kernel size</a:t>
            </a:r>
          </a:p>
          <a:p>
            <a:pPr marL="432541" marR="0" lvl="0" indent="-34290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Common to use 3 X 3 or 5 X 5</a:t>
            </a:r>
          </a:p>
          <a:p>
            <a:pPr marL="432541" marR="0" lvl="0" indent="-34290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Too large 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too many competing features</a:t>
            </a:r>
          </a:p>
          <a:p>
            <a:pPr marL="432541" marR="0" lvl="0" indent="-34290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Too small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unab</a:t>
            </a:r>
            <a:r>
              <a:rPr lang="en-US" sz="22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le to tune to structures</a:t>
            </a:r>
            <a:endParaRPr sz="22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89641" marR="0" lvl="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Stride length</a:t>
            </a:r>
          </a:p>
          <a:p>
            <a:pPr marL="432541" marR="0" lvl="0" indent="-34290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Times New Roman"/>
                <a:cs typeface="Calibri"/>
                <a:sym typeface="Calibri"/>
              </a:rPr>
              <a:t>Size of step kernel takes moving over the image</a:t>
            </a:r>
          </a:p>
          <a:p>
            <a:pPr marL="432541" marR="0" lvl="0" indent="-34290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Times New Roman"/>
                <a:cs typeface="Calibri"/>
                <a:sym typeface="Calibri"/>
              </a:rPr>
              <a:t>St</a:t>
            </a:r>
            <a:r>
              <a:rPr lang="en-US" sz="2200" dirty="0">
                <a:latin typeface="Calibri"/>
                <a:ea typeface="Times New Roman"/>
                <a:cs typeface="Calibri"/>
                <a:sym typeface="Calibri"/>
              </a:rPr>
              <a:t>rides of 1 or 2 pixels are common</a:t>
            </a: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641" marR="0" lvl="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</a:p>
          <a:p>
            <a:pPr marL="432541" marR="0" lvl="0" indent="-34290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ea typeface="Times New Roman"/>
                <a:cs typeface="Calibri"/>
                <a:sym typeface="Calibri"/>
              </a:rPr>
              <a:t>Keeps calculations of convolutional layer in order</a:t>
            </a: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753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207</Words>
  <Application>Microsoft Office PowerPoint</Application>
  <PresentationFormat>On-screen Show (16:9)</PresentationFormat>
  <Paragraphs>57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Times New Roman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Hendricks, Jeffrey M</cp:lastModifiedBy>
  <cp:revision>1</cp:revision>
  <dcterms:created xsi:type="dcterms:W3CDTF">2015-09-28T19:52:00Z</dcterms:created>
  <dcterms:modified xsi:type="dcterms:W3CDTF">2021-06-13T23:40:49Z</dcterms:modified>
</cp:coreProperties>
</file>